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63" r:id="rId4"/>
    <p:sldId id="264" r:id="rId5"/>
    <p:sldId id="265" r:id="rId6"/>
    <p:sldId id="266" r:id="rId7"/>
    <p:sldId id="268" r:id="rId8"/>
    <p:sldId id="267" r:id="rId9"/>
    <p:sldId id="269" r:id="rId10"/>
    <p:sldId id="270" r:id="rId11"/>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1596" y="78"/>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143380"/>
            <a:ext cx="9144000" cy="1058436"/>
          </a:xfrm>
        </p:spPr>
        <p:txBody>
          <a:bodyPr/>
          <a:lstStyle/>
          <a:p>
            <a:r>
              <a:rPr lang="en-AU" sz="3200" dirty="0" err="1"/>
              <a:t>Honoring</a:t>
            </a:r>
            <a:r>
              <a:rPr lang="en-AU" sz="3200" dirty="0"/>
              <a:t> God As Father</a:t>
            </a:r>
            <a:br>
              <a:rPr lang="en-AU" dirty="0"/>
            </a:br>
            <a:endParaRPr lang="en-AU" dirty="0"/>
          </a:p>
        </p:txBody>
      </p:sp>
      <p:sp>
        <p:nvSpPr>
          <p:cNvPr id="3" name="Text Placeholder 2"/>
          <p:cNvSpPr>
            <a:spLocks noGrp="1"/>
          </p:cNvSpPr>
          <p:nvPr>
            <p:ph type="body" sz="quarter" idx="10"/>
          </p:nvPr>
        </p:nvSpPr>
        <p:spPr/>
        <p:txBody>
          <a:bodyPr/>
          <a:lstStyle/>
          <a:p>
            <a:r>
              <a:rPr lang="en-AU" dirty="0"/>
              <a:t>Ludwig Easton</a:t>
            </a:r>
          </a:p>
        </p:txBody>
      </p:sp>
      <p:sp>
        <p:nvSpPr>
          <p:cNvPr id="4" name="Text Placeholder 3"/>
          <p:cNvSpPr>
            <a:spLocks noGrp="1"/>
          </p:cNvSpPr>
          <p:nvPr>
            <p:ph type="body" sz="quarter" idx="12"/>
          </p:nvPr>
        </p:nvSpPr>
        <p:spPr/>
        <p:txBody>
          <a:bodyPr/>
          <a:lstStyle/>
          <a:p>
            <a:r>
              <a:rPr lang="en-AU" dirty="0"/>
              <a:t>03 September 2017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Malachi 4:5-6</a:t>
            </a:r>
          </a:p>
        </p:txBody>
      </p:sp>
      <p:sp>
        <p:nvSpPr>
          <p:cNvPr id="3" name="Content Placeholder 2"/>
          <p:cNvSpPr>
            <a:spLocks noGrp="1"/>
          </p:cNvSpPr>
          <p:nvPr>
            <p:ph idx="1"/>
          </p:nvPr>
        </p:nvSpPr>
        <p:spPr/>
        <p:txBody>
          <a:bodyPr/>
          <a:lstStyle/>
          <a:p>
            <a:pPr marL="514350" indent="-514350">
              <a:buNone/>
            </a:pPr>
            <a:r>
              <a:rPr lang="en-US" baseline="30000" dirty="0"/>
              <a:t>5 </a:t>
            </a:r>
            <a:r>
              <a:rPr lang="en-US" dirty="0"/>
              <a:t> Behold, I will send you Elijah the prophet Before the coming of the great and dreadful day of the LORD.</a:t>
            </a:r>
          </a:p>
          <a:p>
            <a:pPr marL="514350" indent="-514350">
              <a:buNone/>
            </a:pPr>
            <a:r>
              <a:rPr lang="en-US" baseline="30000" dirty="0"/>
              <a:t>6 </a:t>
            </a:r>
            <a:r>
              <a:rPr lang="en-US" dirty="0"/>
              <a:t> And he will turn The hearts of the fathers to the children, And the hearts of the children to their fathers, Lest I come and strike the earth with a curse."</a:t>
            </a:r>
          </a:p>
          <a:p>
            <a:pPr marL="514350" indent="-514350">
              <a:buNone/>
            </a:pPr>
            <a:endParaRPr lang="en-A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0676A-6454-4BB6-A855-4FEDEAD60E78}"/>
              </a:ext>
            </a:extLst>
          </p:cNvPr>
          <p:cNvSpPr>
            <a:spLocks noGrp="1"/>
          </p:cNvSpPr>
          <p:nvPr>
            <p:ph type="title"/>
          </p:nvPr>
        </p:nvSpPr>
        <p:spPr/>
        <p:txBody>
          <a:bodyPr/>
          <a:lstStyle/>
          <a:p>
            <a:r>
              <a:rPr lang="en-US" dirty="0"/>
              <a:t>Malachi 1:6-8</a:t>
            </a:r>
          </a:p>
        </p:txBody>
      </p:sp>
      <p:sp>
        <p:nvSpPr>
          <p:cNvPr id="3" name="Content Placeholder 2">
            <a:extLst>
              <a:ext uri="{FF2B5EF4-FFF2-40B4-BE49-F238E27FC236}">
                <a16:creationId xmlns:a16="http://schemas.microsoft.com/office/drawing/2014/main" id="{F6D1529A-D868-48C0-BA1B-94DB5C279024}"/>
              </a:ext>
            </a:extLst>
          </p:cNvPr>
          <p:cNvSpPr>
            <a:spLocks noGrp="1"/>
          </p:cNvSpPr>
          <p:nvPr>
            <p:ph idx="1"/>
          </p:nvPr>
        </p:nvSpPr>
        <p:spPr>
          <a:xfrm>
            <a:off x="251520" y="1069515"/>
            <a:ext cx="8712968" cy="4951774"/>
          </a:xfrm>
        </p:spPr>
        <p:txBody>
          <a:bodyPr>
            <a:normAutofit fontScale="85000" lnSpcReduction="20000"/>
          </a:bodyPr>
          <a:lstStyle/>
          <a:p>
            <a:pPr marL="0" indent="0">
              <a:buNone/>
            </a:pPr>
            <a:r>
              <a:rPr lang="en-US" baseline="30000" dirty="0"/>
              <a:t>6 </a:t>
            </a:r>
            <a:r>
              <a:rPr lang="en-US" dirty="0"/>
              <a:t> "A son honors his father, And a servant his master. If then I am the Father, Where is My honor? And if I am a Master, Where is My reverence? Says the LORD of hosts To you priests who despise My name. Yet you say, "In what way have we despised Your name?"</a:t>
            </a:r>
          </a:p>
          <a:p>
            <a:pPr marL="0" indent="0">
              <a:buNone/>
            </a:pPr>
            <a:r>
              <a:rPr lang="en-US" baseline="30000" dirty="0"/>
              <a:t>7 </a:t>
            </a:r>
            <a:r>
              <a:rPr lang="en-US" dirty="0"/>
              <a:t> "You offer defiled food on My altar, But say, "In what way have we defiled You?" By saying, "The table of the LORD is contemptible."</a:t>
            </a:r>
          </a:p>
          <a:p>
            <a:pPr marL="0" indent="0">
              <a:buNone/>
            </a:pPr>
            <a:r>
              <a:rPr lang="en-US" baseline="30000" dirty="0"/>
              <a:t>8 </a:t>
            </a:r>
            <a:r>
              <a:rPr lang="en-US" dirty="0"/>
              <a:t> And when you offer the blind as a sacrifice, Is it not evil? And when you offer the lame and sick, Is it not evil? Offer it then to your governor! Would he be pleased with you? Would he accept you favorably?' Says the LORD of hosts.</a:t>
            </a:r>
          </a:p>
          <a:p>
            <a:pPr marL="0" indent="0">
              <a:buNone/>
            </a:pPr>
            <a:endParaRPr lang="en-US" dirty="0"/>
          </a:p>
        </p:txBody>
      </p:sp>
    </p:spTree>
    <p:extLst>
      <p:ext uri="{BB962C8B-B14F-4D97-AF65-F5344CB8AC3E}">
        <p14:creationId xmlns:p14="http://schemas.microsoft.com/office/powerpoint/2010/main" val="16687038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3D950-DBED-4CF8-86A5-BA92CE684BA2}"/>
              </a:ext>
            </a:extLst>
          </p:cNvPr>
          <p:cNvSpPr>
            <a:spLocks noGrp="1"/>
          </p:cNvSpPr>
          <p:nvPr>
            <p:ph type="title"/>
          </p:nvPr>
        </p:nvSpPr>
        <p:spPr/>
        <p:txBody>
          <a:bodyPr/>
          <a:lstStyle/>
          <a:p>
            <a:r>
              <a:rPr lang="en-US" dirty="0"/>
              <a:t>Matthew 6:9-13</a:t>
            </a:r>
          </a:p>
        </p:txBody>
      </p:sp>
      <p:sp>
        <p:nvSpPr>
          <p:cNvPr id="3" name="Content Placeholder 2">
            <a:extLst>
              <a:ext uri="{FF2B5EF4-FFF2-40B4-BE49-F238E27FC236}">
                <a16:creationId xmlns:a16="http://schemas.microsoft.com/office/drawing/2014/main" id="{8C9B6D3A-88BB-4D7A-A477-8D4FC525AE53}"/>
              </a:ext>
            </a:extLst>
          </p:cNvPr>
          <p:cNvSpPr>
            <a:spLocks noGrp="1"/>
          </p:cNvSpPr>
          <p:nvPr>
            <p:ph idx="1"/>
          </p:nvPr>
        </p:nvSpPr>
        <p:spPr/>
        <p:txBody>
          <a:bodyPr>
            <a:normAutofit fontScale="92500" lnSpcReduction="20000"/>
          </a:bodyPr>
          <a:lstStyle/>
          <a:p>
            <a:pPr marL="0" indent="0">
              <a:buNone/>
            </a:pPr>
            <a:r>
              <a:rPr lang="en-US" baseline="30000" dirty="0"/>
              <a:t>9 </a:t>
            </a:r>
            <a:r>
              <a:rPr lang="en-US" dirty="0"/>
              <a:t> "In this manner, therefore, pray: Our Father in heaven, Hallowed be Your name.</a:t>
            </a:r>
          </a:p>
          <a:p>
            <a:pPr marL="0" indent="0">
              <a:buNone/>
            </a:pPr>
            <a:r>
              <a:rPr lang="en-US" baseline="30000" dirty="0"/>
              <a:t>10 </a:t>
            </a:r>
            <a:r>
              <a:rPr lang="en-US" dirty="0"/>
              <a:t> Your kingdom come. Your will be done On earth as it is in heaven.</a:t>
            </a:r>
          </a:p>
          <a:p>
            <a:pPr marL="0" indent="0">
              <a:buNone/>
            </a:pPr>
            <a:r>
              <a:rPr lang="en-US" baseline="30000" dirty="0"/>
              <a:t>11 </a:t>
            </a:r>
            <a:r>
              <a:rPr lang="en-US" dirty="0"/>
              <a:t> Give us this day our daily bread.</a:t>
            </a:r>
          </a:p>
          <a:p>
            <a:pPr marL="0" indent="0">
              <a:buNone/>
            </a:pPr>
            <a:r>
              <a:rPr lang="en-US" baseline="30000" dirty="0"/>
              <a:t>12 </a:t>
            </a:r>
            <a:r>
              <a:rPr lang="en-US" dirty="0"/>
              <a:t> And forgive us our debts, As we forgive our debtors.</a:t>
            </a:r>
          </a:p>
          <a:p>
            <a:pPr marL="0" indent="0">
              <a:buNone/>
            </a:pPr>
            <a:r>
              <a:rPr lang="en-US" baseline="30000" dirty="0"/>
              <a:t>13 </a:t>
            </a:r>
            <a:r>
              <a:rPr lang="en-US" dirty="0"/>
              <a:t> And do not lead us into temptation, But deliver us from the evil one. For Yours is the kingdom and the power and the glory forever. Amen.</a:t>
            </a:r>
          </a:p>
          <a:p>
            <a:pPr marL="0" indent="0">
              <a:buNone/>
            </a:pPr>
            <a:endParaRPr lang="en-US" dirty="0"/>
          </a:p>
        </p:txBody>
      </p:sp>
    </p:spTree>
    <p:extLst>
      <p:ext uri="{BB962C8B-B14F-4D97-AF65-F5344CB8AC3E}">
        <p14:creationId xmlns:p14="http://schemas.microsoft.com/office/powerpoint/2010/main" val="14569971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08BB2-DDAE-45AC-82E5-A4693D1270E2}"/>
              </a:ext>
            </a:extLst>
          </p:cNvPr>
          <p:cNvSpPr>
            <a:spLocks noGrp="1"/>
          </p:cNvSpPr>
          <p:nvPr>
            <p:ph type="title"/>
          </p:nvPr>
        </p:nvSpPr>
        <p:spPr/>
        <p:txBody>
          <a:bodyPr/>
          <a:lstStyle/>
          <a:p>
            <a:r>
              <a:rPr lang="en-US" dirty="0"/>
              <a:t>Abba Father</a:t>
            </a:r>
          </a:p>
        </p:txBody>
      </p:sp>
      <p:sp>
        <p:nvSpPr>
          <p:cNvPr id="3" name="Content Placeholder 2">
            <a:extLst>
              <a:ext uri="{FF2B5EF4-FFF2-40B4-BE49-F238E27FC236}">
                <a16:creationId xmlns:a16="http://schemas.microsoft.com/office/drawing/2014/main" id="{D601594C-3017-4E60-9FF0-3A2B2A97AF02}"/>
              </a:ext>
            </a:extLst>
          </p:cNvPr>
          <p:cNvSpPr>
            <a:spLocks noGrp="1"/>
          </p:cNvSpPr>
          <p:nvPr>
            <p:ph idx="1"/>
          </p:nvPr>
        </p:nvSpPr>
        <p:spPr/>
        <p:txBody>
          <a:bodyPr/>
          <a:lstStyle/>
          <a:p>
            <a:r>
              <a:rPr lang="en-US" dirty="0"/>
              <a:t>God is our loving Father</a:t>
            </a:r>
          </a:p>
          <a:p>
            <a:r>
              <a:rPr lang="en-US" dirty="0"/>
              <a:t>Our Father will also chastise and discipline us when we do the wrong thing</a:t>
            </a:r>
          </a:p>
        </p:txBody>
      </p:sp>
    </p:spTree>
    <p:extLst>
      <p:ext uri="{BB962C8B-B14F-4D97-AF65-F5344CB8AC3E}">
        <p14:creationId xmlns:p14="http://schemas.microsoft.com/office/powerpoint/2010/main" val="24212753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7F169-D5C0-4615-A8BC-6F9EC8F93E62}"/>
              </a:ext>
            </a:extLst>
          </p:cNvPr>
          <p:cNvSpPr>
            <a:spLocks noGrp="1"/>
          </p:cNvSpPr>
          <p:nvPr>
            <p:ph type="title"/>
          </p:nvPr>
        </p:nvSpPr>
        <p:spPr/>
        <p:txBody>
          <a:bodyPr/>
          <a:lstStyle/>
          <a:p>
            <a:r>
              <a:rPr lang="en-US" dirty="0"/>
              <a:t>How do we honor God our Father?</a:t>
            </a:r>
          </a:p>
        </p:txBody>
      </p:sp>
      <p:sp>
        <p:nvSpPr>
          <p:cNvPr id="3" name="Content Placeholder 2">
            <a:extLst>
              <a:ext uri="{FF2B5EF4-FFF2-40B4-BE49-F238E27FC236}">
                <a16:creationId xmlns:a16="http://schemas.microsoft.com/office/drawing/2014/main" id="{18C52878-34EE-4727-8245-5F1C254466A5}"/>
              </a:ext>
            </a:extLst>
          </p:cNvPr>
          <p:cNvSpPr>
            <a:spLocks noGrp="1"/>
          </p:cNvSpPr>
          <p:nvPr>
            <p:ph idx="1"/>
          </p:nvPr>
        </p:nvSpPr>
        <p:spPr>
          <a:xfrm>
            <a:off x="251520" y="1069515"/>
            <a:ext cx="8712968" cy="5095790"/>
          </a:xfrm>
        </p:spPr>
        <p:txBody>
          <a:bodyPr>
            <a:normAutofit/>
          </a:bodyPr>
          <a:lstStyle/>
          <a:p>
            <a:pPr marL="0" indent="0">
              <a:buNone/>
            </a:pPr>
            <a:r>
              <a:rPr lang="en-US" b="1" dirty="0"/>
              <a:t>1. We are to honor God with the relationship that we have with Him</a:t>
            </a:r>
          </a:p>
          <a:p>
            <a:r>
              <a:rPr lang="en-US" dirty="0"/>
              <a:t>Without faith it is impossible to please Him</a:t>
            </a:r>
          </a:p>
          <a:p>
            <a:r>
              <a:rPr lang="en-US" dirty="0"/>
              <a:t>Know Him as the Father that will adjust me to become who He wants me to be</a:t>
            </a:r>
          </a:p>
          <a:p>
            <a:pPr marL="0" indent="0">
              <a:buNone/>
            </a:pPr>
            <a:endParaRPr lang="en-US" b="1" dirty="0"/>
          </a:p>
          <a:p>
            <a:pPr marL="0" indent="0">
              <a:buNone/>
            </a:pPr>
            <a:endParaRPr lang="en-US" b="1" dirty="0"/>
          </a:p>
          <a:p>
            <a:pPr marL="0" indent="0">
              <a:buNone/>
            </a:pPr>
            <a:endParaRPr lang="en-US" dirty="0"/>
          </a:p>
          <a:p>
            <a:endParaRPr lang="en-US" dirty="0"/>
          </a:p>
        </p:txBody>
      </p:sp>
    </p:spTree>
    <p:extLst>
      <p:ext uri="{BB962C8B-B14F-4D97-AF65-F5344CB8AC3E}">
        <p14:creationId xmlns:p14="http://schemas.microsoft.com/office/powerpoint/2010/main" val="26150220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3DA85-5149-4B86-8C12-78FE837AE167}"/>
              </a:ext>
            </a:extLst>
          </p:cNvPr>
          <p:cNvSpPr>
            <a:spLocks noGrp="1"/>
          </p:cNvSpPr>
          <p:nvPr>
            <p:ph type="title"/>
          </p:nvPr>
        </p:nvSpPr>
        <p:spPr/>
        <p:txBody>
          <a:bodyPr/>
          <a:lstStyle/>
          <a:p>
            <a:r>
              <a:rPr lang="en-US" dirty="0"/>
              <a:t>How do we honor God our Father?</a:t>
            </a:r>
          </a:p>
        </p:txBody>
      </p:sp>
      <p:sp>
        <p:nvSpPr>
          <p:cNvPr id="3" name="Content Placeholder 2">
            <a:extLst>
              <a:ext uri="{FF2B5EF4-FFF2-40B4-BE49-F238E27FC236}">
                <a16:creationId xmlns:a16="http://schemas.microsoft.com/office/drawing/2014/main" id="{A00D75BC-9F79-4EF5-86FE-1B0784C68C5A}"/>
              </a:ext>
            </a:extLst>
          </p:cNvPr>
          <p:cNvSpPr>
            <a:spLocks noGrp="1"/>
          </p:cNvSpPr>
          <p:nvPr>
            <p:ph idx="1"/>
          </p:nvPr>
        </p:nvSpPr>
        <p:spPr>
          <a:xfrm>
            <a:off x="251520" y="1207293"/>
            <a:ext cx="8712968" cy="4886003"/>
          </a:xfrm>
        </p:spPr>
        <p:txBody>
          <a:bodyPr>
            <a:normAutofit fontScale="92500" lnSpcReduction="10000"/>
          </a:bodyPr>
          <a:lstStyle/>
          <a:p>
            <a:pPr marL="0" indent="0">
              <a:buNone/>
            </a:pPr>
            <a:r>
              <a:rPr lang="en-US" b="1" dirty="0"/>
              <a:t>2. We honor God our Father when He speaks</a:t>
            </a:r>
          </a:p>
          <a:p>
            <a:pPr marL="0" indent="0">
              <a:buNone/>
            </a:pPr>
            <a:r>
              <a:rPr lang="en-US" dirty="0"/>
              <a:t>Hebrews 1:1-3 </a:t>
            </a:r>
          </a:p>
          <a:p>
            <a:pPr marL="0" indent="0">
              <a:buNone/>
            </a:pPr>
            <a:r>
              <a:rPr lang="en-US" baseline="30000" dirty="0"/>
              <a:t>1 </a:t>
            </a:r>
            <a:r>
              <a:rPr lang="en-US" dirty="0"/>
              <a:t> Therefore we must give the more earnest heed to the things we have heard, lest we drift away. </a:t>
            </a:r>
            <a:r>
              <a:rPr lang="en-US" baseline="30000" dirty="0"/>
              <a:t>2 </a:t>
            </a:r>
            <a:r>
              <a:rPr lang="en-US" dirty="0"/>
              <a:t> For if the word spoken through angels proved steadfast, and every transgression and disobedience received a just reward, </a:t>
            </a:r>
            <a:r>
              <a:rPr lang="en-US" baseline="30000" dirty="0"/>
              <a:t>3 </a:t>
            </a:r>
            <a:r>
              <a:rPr lang="en-US" dirty="0"/>
              <a:t> how shall we escape if we neglect so great a salvation, which at the first began to be spoken by the Lord, and was confirmed to us by those who heard Him,</a:t>
            </a:r>
          </a:p>
          <a:p>
            <a:pPr marL="0" indent="0">
              <a:buNone/>
            </a:pPr>
            <a:endParaRPr lang="en-US" dirty="0"/>
          </a:p>
        </p:txBody>
      </p:sp>
    </p:spTree>
    <p:extLst>
      <p:ext uri="{BB962C8B-B14F-4D97-AF65-F5344CB8AC3E}">
        <p14:creationId xmlns:p14="http://schemas.microsoft.com/office/powerpoint/2010/main" val="22683342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9E933-6286-4B9B-8900-69EE277B1777}"/>
              </a:ext>
            </a:extLst>
          </p:cNvPr>
          <p:cNvSpPr>
            <a:spLocks noGrp="1"/>
          </p:cNvSpPr>
          <p:nvPr>
            <p:ph type="title"/>
          </p:nvPr>
        </p:nvSpPr>
        <p:spPr/>
        <p:txBody>
          <a:bodyPr/>
          <a:lstStyle/>
          <a:p>
            <a:r>
              <a:rPr lang="en-US" dirty="0"/>
              <a:t>How do we honor God our Father?</a:t>
            </a:r>
          </a:p>
        </p:txBody>
      </p:sp>
      <p:sp>
        <p:nvSpPr>
          <p:cNvPr id="3" name="Content Placeholder 2">
            <a:extLst>
              <a:ext uri="{FF2B5EF4-FFF2-40B4-BE49-F238E27FC236}">
                <a16:creationId xmlns:a16="http://schemas.microsoft.com/office/drawing/2014/main" id="{5B22A442-BDA2-484E-9202-A371042BCD1B}"/>
              </a:ext>
            </a:extLst>
          </p:cNvPr>
          <p:cNvSpPr>
            <a:spLocks noGrp="1"/>
          </p:cNvSpPr>
          <p:nvPr>
            <p:ph idx="1"/>
          </p:nvPr>
        </p:nvSpPr>
        <p:spPr/>
        <p:txBody>
          <a:bodyPr>
            <a:normAutofit/>
          </a:bodyPr>
          <a:lstStyle/>
          <a:p>
            <a:pPr marL="0" indent="0">
              <a:buNone/>
            </a:pPr>
            <a:r>
              <a:rPr lang="en-US" b="1" dirty="0"/>
              <a:t>3. We honor God through our worship</a:t>
            </a:r>
          </a:p>
          <a:p>
            <a:pPr marL="0" indent="0">
              <a:buNone/>
            </a:pPr>
            <a:r>
              <a:rPr lang="en-US" dirty="0"/>
              <a:t>John 4:23-24</a:t>
            </a:r>
          </a:p>
          <a:p>
            <a:pPr marL="0" indent="0">
              <a:buNone/>
            </a:pPr>
            <a:r>
              <a:rPr lang="en-US" baseline="30000" dirty="0"/>
              <a:t>23 </a:t>
            </a:r>
            <a:r>
              <a:rPr lang="en-US" dirty="0"/>
              <a:t> "But the hour is coming, and now is, when the true worshipers will worship the Father in spirit and truth; for the Father is seeking such to worship Him.</a:t>
            </a:r>
          </a:p>
          <a:p>
            <a:pPr marL="0" indent="0">
              <a:buNone/>
            </a:pPr>
            <a:r>
              <a:rPr lang="en-US" baseline="30000" dirty="0"/>
              <a:t>24 </a:t>
            </a:r>
            <a:r>
              <a:rPr lang="en-US" dirty="0"/>
              <a:t> "God is Spirit, and those who worship Him must worship in spirit and truth."</a:t>
            </a:r>
          </a:p>
          <a:p>
            <a:endParaRPr lang="en-US" dirty="0"/>
          </a:p>
        </p:txBody>
      </p:sp>
    </p:spTree>
    <p:extLst>
      <p:ext uri="{BB962C8B-B14F-4D97-AF65-F5344CB8AC3E}">
        <p14:creationId xmlns:p14="http://schemas.microsoft.com/office/powerpoint/2010/main" val="18567388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80473-D8D2-4914-971E-7C13BB641093}"/>
              </a:ext>
            </a:extLst>
          </p:cNvPr>
          <p:cNvSpPr>
            <a:spLocks noGrp="1"/>
          </p:cNvSpPr>
          <p:nvPr>
            <p:ph type="title"/>
          </p:nvPr>
        </p:nvSpPr>
        <p:spPr/>
        <p:txBody>
          <a:bodyPr/>
          <a:lstStyle/>
          <a:p>
            <a:r>
              <a:rPr lang="en-US" dirty="0"/>
              <a:t>How do we honor God our Father?</a:t>
            </a:r>
          </a:p>
        </p:txBody>
      </p:sp>
      <p:sp>
        <p:nvSpPr>
          <p:cNvPr id="3" name="Content Placeholder 2">
            <a:extLst>
              <a:ext uri="{FF2B5EF4-FFF2-40B4-BE49-F238E27FC236}">
                <a16:creationId xmlns:a16="http://schemas.microsoft.com/office/drawing/2014/main" id="{5F4A348B-3367-4DD5-9CF8-577384A33228}"/>
              </a:ext>
            </a:extLst>
          </p:cNvPr>
          <p:cNvSpPr>
            <a:spLocks noGrp="1"/>
          </p:cNvSpPr>
          <p:nvPr>
            <p:ph idx="1"/>
          </p:nvPr>
        </p:nvSpPr>
        <p:spPr/>
        <p:txBody>
          <a:bodyPr>
            <a:normAutofit fontScale="92500" lnSpcReduction="20000"/>
          </a:bodyPr>
          <a:lstStyle/>
          <a:p>
            <a:pPr marL="0" indent="0">
              <a:buNone/>
            </a:pPr>
            <a:r>
              <a:rPr lang="en-US" b="1" dirty="0"/>
              <a:t>4. Honor His will</a:t>
            </a:r>
          </a:p>
          <a:p>
            <a:pPr marL="0" indent="0">
              <a:buNone/>
            </a:pPr>
            <a:r>
              <a:rPr lang="en-US" dirty="0"/>
              <a:t>Matthew 6:10</a:t>
            </a:r>
          </a:p>
          <a:p>
            <a:pPr marL="0" indent="0">
              <a:buNone/>
            </a:pPr>
            <a:r>
              <a:rPr lang="en-US" baseline="30000" dirty="0"/>
              <a:t>10 </a:t>
            </a:r>
            <a:r>
              <a:rPr lang="en-US" dirty="0"/>
              <a:t> Your kingdom come. Your will be done On earth as it is in heaven.</a:t>
            </a:r>
          </a:p>
          <a:p>
            <a:pPr marL="0" indent="0">
              <a:buNone/>
            </a:pPr>
            <a:endParaRPr lang="en-US" dirty="0"/>
          </a:p>
          <a:p>
            <a:pPr marL="0" indent="0">
              <a:buNone/>
            </a:pPr>
            <a:r>
              <a:rPr lang="en-US" b="1" dirty="0"/>
              <a:t>5. Honor His House</a:t>
            </a:r>
          </a:p>
          <a:p>
            <a:pPr marL="0" indent="0">
              <a:buNone/>
            </a:pPr>
            <a:r>
              <a:rPr lang="en-US" dirty="0"/>
              <a:t>Matthew 16:18</a:t>
            </a:r>
          </a:p>
          <a:p>
            <a:pPr marL="0" indent="0">
              <a:buNone/>
            </a:pPr>
            <a:r>
              <a:rPr lang="en-US" baseline="30000" dirty="0"/>
              <a:t>18 </a:t>
            </a:r>
            <a:r>
              <a:rPr lang="en-US" dirty="0"/>
              <a:t> "And I also say to you that you are Peter, and on this rock I will build My church, and the gates of Hades shall not prevail against it.</a:t>
            </a:r>
          </a:p>
          <a:p>
            <a:pPr marL="0" indent="0">
              <a:buNone/>
            </a:pPr>
            <a:endParaRPr lang="en-US" dirty="0"/>
          </a:p>
        </p:txBody>
      </p:sp>
    </p:spTree>
    <p:extLst>
      <p:ext uri="{BB962C8B-B14F-4D97-AF65-F5344CB8AC3E}">
        <p14:creationId xmlns:p14="http://schemas.microsoft.com/office/powerpoint/2010/main" val="7965038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58947-919D-4B72-BC0A-1F8F569C1F06}"/>
              </a:ext>
            </a:extLst>
          </p:cNvPr>
          <p:cNvSpPr>
            <a:spLocks noGrp="1"/>
          </p:cNvSpPr>
          <p:nvPr>
            <p:ph type="title"/>
          </p:nvPr>
        </p:nvSpPr>
        <p:spPr/>
        <p:txBody>
          <a:bodyPr/>
          <a:lstStyle/>
          <a:p>
            <a:r>
              <a:rPr lang="en-US" dirty="0"/>
              <a:t>How do we honor God our Father?</a:t>
            </a:r>
            <a:endParaRPr lang="en-US" b="0" dirty="0"/>
          </a:p>
        </p:txBody>
      </p:sp>
      <p:sp>
        <p:nvSpPr>
          <p:cNvPr id="3" name="Content Placeholder 2">
            <a:extLst>
              <a:ext uri="{FF2B5EF4-FFF2-40B4-BE49-F238E27FC236}">
                <a16:creationId xmlns:a16="http://schemas.microsoft.com/office/drawing/2014/main" id="{3AF78A55-0CE0-4F11-AA87-06D6FFD629BE}"/>
              </a:ext>
            </a:extLst>
          </p:cNvPr>
          <p:cNvSpPr>
            <a:spLocks noGrp="1"/>
          </p:cNvSpPr>
          <p:nvPr>
            <p:ph idx="1"/>
          </p:nvPr>
        </p:nvSpPr>
        <p:spPr/>
        <p:txBody>
          <a:bodyPr/>
          <a:lstStyle/>
          <a:p>
            <a:pPr marL="0" indent="0">
              <a:buNone/>
            </a:pPr>
            <a:r>
              <a:rPr lang="en-US" b="1" dirty="0"/>
              <a:t>6. Honor relationships</a:t>
            </a:r>
          </a:p>
          <a:p>
            <a:pPr marL="0" indent="0">
              <a:buNone/>
            </a:pPr>
            <a:r>
              <a:rPr lang="en-US" dirty="0"/>
              <a:t>Matthew 6:12</a:t>
            </a:r>
          </a:p>
          <a:p>
            <a:pPr marL="0" indent="0">
              <a:buNone/>
            </a:pPr>
            <a:r>
              <a:rPr lang="en-US" baseline="30000" dirty="0"/>
              <a:t>12 </a:t>
            </a:r>
            <a:r>
              <a:rPr lang="en-US" dirty="0"/>
              <a:t> And forgive us our debts, As we forgive our debtors.</a:t>
            </a:r>
          </a:p>
          <a:p>
            <a:r>
              <a:rPr lang="en-US" dirty="0"/>
              <a:t>Treasure what God treasures</a:t>
            </a:r>
          </a:p>
          <a:p>
            <a:pPr marL="0" indent="0">
              <a:buNone/>
            </a:pPr>
            <a:endParaRPr lang="en-US" dirty="0"/>
          </a:p>
        </p:txBody>
      </p:sp>
    </p:spTree>
    <p:extLst>
      <p:ext uri="{BB962C8B-B14F-4D97-AF65-F5344CB8AC3E}">
        <p14:creationId xmlns:p14="http://schemas.microsoft.com/office/powerpoint/2010/main" val="27026323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1506</TotalTime>
  <Words>661</Words>
  <Application>Microsoft Office PowerPoint</Application>
  <PresentationFormat>On-screen Show (4:3)</PresentationFormat>
  <Paragraphs>47</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맑은 고딕</vt:lpstr>
      <vt:lpstr>Arial</vt:lpstr>
      <vt:lpstr>Century Gothic</vt:lpstr>
      <vt:lpstr>Office Theme</vt:lpstr>
      <vt:lpstr>Honoring God As Father </vt:lpstr>
      <vt:lpstr>Malachi 4:5-6</vt:lpstr>
      <vt:lpstr>Malachi 1:6-8</vt:lpstr>
      <vt:lpstr>Matthew 6:9-13</vt:lpstr>
      <vt:lpstr>Abba Father</vt:lpstr>
      <vt:lpstr>How do we honor God our Father?</vt:lpstr>
      <vt:lpstr>How do we honor God our Father?</vt:lpstr>
      <vt:lpstr>How do we honor God our Father?</vt:lpstr>
      <vt:lpstr>How do we honor God our Father?</vt:lpstr>
      <vt:lpstr>How do we honor God our Father?</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Evangel</cp:lastModifiedBy>
  <cp:revision>61</cp:revision>
  <dcterms:created xsi:type="dcterms:W3CDTF">2014-04-01T16:35:38Z</dcterms:created>
  <dcterms:modified xsi:type="dcterms:W3CDTF">2017-09-03T03:10:57Z</dcterms:modified>
</cp:coreProperties>
</file>